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8" r:id="rId10"/>
    <p:sldId id="266" r:id="rId11"/>
    <p:sldId id="267" r:id="rId12"/>
    <p:sldId id="269" r:id="rId13"/>
    <p:sldId id="260" r:id="rId14"/>
    <p:sldId id="261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E32B-273D-B960-7E76-0ECE8F12C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3DCF3-ADC9-5284-962F-9B3BB1290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B7DDA-8BB6-5B28-25B6-8BAC1AC90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229F-AA87-4CDF-B620-A707575354BD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A7BBB-DA82-4460-CA87-FAC60BCC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70C3D-6993-24F7-188A-42D03D63A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E7C61-9EA9-46E8-BE4C-188DE03BB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88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0496A-D76F-086C-D9E8-AB7ED667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8562BA-FC51-57CA-E3F1-86153AB02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131CC-9F6F-493E-F56D-90BF4E1DA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229F-AA87-4CDF-B620-A707575354BD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60603-614D-2E2E-A9C7-63881ECE6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E6DBD-3F6C-B471-A449-15ECF6AA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E7C61-9EA9-46E8-BE4C-188DE03BB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053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BD4AA6-8951-810D-E6B6-7ABBD2182D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A19B3-9A04-3A13-D6E2-E4C404B4C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E2172-687C-9936-C446-085C15280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229F-AA87-4CDF-B620-A707575354BD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6599E-01E1-E511-7347-A4E14DDD9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DDA09-3DD2-1AB7-EE32-AB0FE23C3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E7C61-9EA9-46E8-BE4C-188DE03BB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720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B028D-C0E2-613F-F509-29D1FCE1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40525-F76B-E02F-4DEC-8A0C2866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B0FF0-6561-9E5C-351C-C6096E240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229F-AA87-4CDF-B620-A707575354BD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735DC-2FFF-59EF-044F-A783008A3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54BF9-180C-E115-EF6E-FE5DE3A6F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E7C61-9EA9-46E8-BE4C-188DE03BB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45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918E1-C549-3709-C023-D7B46EA34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E2792-D820-5EE3-2CF5-117160071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7C85F-7DB8-27D0-3746-BED574377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229F-AA87-4CDF-B620-A707575354BD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DF4F1-CDDF-E064-CD59-A6D0A874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7E187-7480-1FDE-4679-8B9364DF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E7C61-9EA9-46E8-BE4C-188DE03BB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435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CD535-392B-544C-D89B-EFAF742F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0F4D4-EC85-5D3D-4FDA-6B314C264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7E479-0082-FB37-A8AB-628973A95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E4D91-B0E6-2D80-E8AD-767FCA17E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229F-AA87-4CDF-B620-A707575354BD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CE7FD-AA44-43EE-F8FC-01817C97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EF15B-1C13-1C0E-676A-583D5470D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E7C61-9EA9-46E8-BE4C-188DE03BB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48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A55D6-A841-D656-9A61-BBF4DCD7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2341C-556A-0BAE-BCA0-28D3750C1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988E9-D3FC-6C55-32C2-45D4B8B74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0A2BD-9D31-572F-56C3-0D8820FD0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3524D9-E435-F3F0-C68B-35A9C32E07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F3F74D-8163-72A0-1B2B-3544B1490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229F-AA87-4CDF-B620-A707575354BD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8E8C98-BD46-03A8-185C-09EF7B894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BD245F-4CBA-4B59-C319-E2A9AF24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E7C61-9EA9-46E8-BE4C-188DE03BB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25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FA8D9-DBAA-B774-8CC9-AA5DB8ECD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CF43BA-7A89-6EB6-49BC-58952938F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229F-AA87-4CDF-B620-A707575354BD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4E3DB-4D71-8821-BA61-EA848ACC1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798BE-1919-7012-F1A5-5A66C740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E7C61-9EA9-46E8-BE4C-188DE03BB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071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CB91FB-7F53-6528-77C3-2889C3E6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229F-AA87-4CDF-B620-A707575354BD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28A0A1-8D76-F4A7-67FF-6A2ED78FC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95F55-8F6D-E426-DE89-6DAE87D6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E7C61-9EA9-46E8-BE4C-188DE03BB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913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6FA52-BBC1-81EB-9AF5-5429CCE68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7D056-90B3-A097-5CAF-C9A3A76A2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0E5DE-6CAC-0F15-32AC-4872E1A7B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EC11F-66D2-0595-103F-EE6380C8C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229F-AA87-4CDF-B620-A707575354BD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2BBB5-338A-8608-C2B2-86FB07AA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14333-9EBD-816C-0669-8F39F47BC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E7C61-9EA9-46E8-BE4C-188DE03BB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993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5C23-D5EE-CDCA-2873-970AD01A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E077B7-58BF-E24A-A6C0-7C1A1835CC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140C5-DE06-D086-0823-797449902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5F279-49AD-E309-B3C6-65538349C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229F-AA87-4CDF-B620-A707575354BD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BB353-8C0B-96CE-1ED3-9A94B9ACC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68ADF-3060-D36A-48DB-B1D6E1B9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E7C61-9EA9-46E8-BE4C-188DE03BB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5479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BA1C9-5144-7345-D093-0A7B46F1B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B6CCC-7584-DE3E-1E8F-4B67AF58D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DCBBD-7CB0-D784-B8AD-DE75D5E75E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2229F-AA87-4CDF-B620-A707575354BD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4C880-0C9C-3168-9040-2A943C011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21A9B-71B0-B642-2CE7-17A12CF1F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E7C61-9EA9-46E8-BE4C-188DE03BB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5873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228671-69D8-1445-A8E4-DD562B084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7B6DA1-5DD9-3382-FE85-773D2305A875}"/>
              </a:ext>
            </a:extLst>
          </p:cNvPr>
          <p:cNvSpPr txBox="1"/>
          <p:nvPr/>
        </p:nvSpPr>
        <p:spPr>
          <a:xfrm>
            <a:off x="6751475" y="1954763"/>
            <a:ext cx="52438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>
                <a:latin typeface="Bradley Hand ITC" panose="03070402050302030203" pitchFamily="66" charset="0"/>
              </a:rPr>
              <a:t>TOPIC :- ANTI-THEFT FLOORING SYSTEM </a:t>
            </a:r>
          </a:p>
          <a:p>
            <a:r>
              <a:rPr lang="en-IN" sz="2000" b="1" i="1" dirty="0">
                <a:latin typeface="Bradley Hand ITC" panose="03070402050302030203" pitchFamily="66" charset="0"/>
              </a:rPr>
              <a:t>YEAR/SEMESTER :- 3</a:t>
            </a:r>
            <a:r>
              <a:rPr lang="en-IN" sz="2000" b="1" i="1" baseline="30000" dirty="0">
                <a:latin typeface="Bradley Hand ITC" panose="03070402050302030203" pitchFamily="66" charset="0"/>
              </a:rPr>
              <a:t>RD</a:t>
            </a:r>
            <a:r>
              <a:rPr lang="en-IN" sz="2000" b="1" i="1" dirty="0">
                <a:latin typeface="Bradley Hand ITC" panose="03070402050302030203" pitchFamily="66" charset="0"/>
              </a:rPr>
              <a:t>/6</a:t>
            </a:r>
            <a:r>
              <a:rPr lang="en-IN" sz="2000" b="1" i="1" baseline="30000" dirty="0">
                <a:latin typeface="Bradley Hand ITC" panose="03070402050302030203" pitchFamily="66" charset="0"/>
              </a:rPr>
              <a:t>TH</a:t>
            </a:r>
            <a:r>
              <a:rPr lang="en-IN" sz="2000" b="1" i="1" dirty="0">
                <a:latin typeface="Bradley Hand ITC" panose="03070402050302030203" pitchFamily="66" charset="0"/>
              </a:rPr>
              <a:t> </a:t>
            </a:r>
          </a:p>
          <a:p>
            <a:r>
              <a:rPr lang="en-IN" sz="2000" b="1" i="1" dirty="0">
                <a:latin typeface="Bradley Hand ITC" panose="03070402050302030203" pitchFamily="66" charset="0"/>
              </a:rPr>
              <a:t>SUBJECT:- MINOR PROJECT </a:t>
            </a:r>
          </a:p>
          <a:p>
            <a:r>
              <a:rPr lang="en-IN" sz="2000" b="1" i="1" dirty="0">
                <a:latin typeface="Bradley Hand ITC" panose="03070402050302030203" pitchFamily="66" charset="0"/>
              </a:rPr>
              <a:t>GROUP MEMBERS :-</a:t>
            </a:r>
          </a:p>
          <a:p>
            <a:endParaRPr lang="en-IN" sz="2000" b="1" i="1" dirty="0">
              <a:latin typeface="Bradley Hand ITC" panose="03070402050302030203" pitchFamily="66" charset="0"/>
            </a:endParaRPr>
          </a:p>
          <a:p>
            <a:pPr marL="342900" indent="-342900">
              <a:buAutoNum type="arabicPeriod"/>
            </a:pPr>
            <a:r>
              <a:rPr lang="en-IN" sz="2000" b="1" i="1" dirty="0">
                <a:latin typeface="Bradley Hand ITC" panose="03070402050302030203" pitchFamily="66" charset="0"/>
              </a:rPr>
              <a:t>AKANSHA SHARMA :- 0108IO201007</a:t>
            </a:r>
          </a:p>
          <a:p>
            <a:pPr marL="342900" indent="-342900">
              <a:buAutoNum type="arabicPeriod"/>
            </a:pPr>
            <a:r>
              <a:rPr lang="en-IN" sz="2000" b="1" i="1" dirty="0">
                <a:latin typeface="Bradley Hand ITC" panose="03070402050302030203" pitchFamily="66" charset="0"/>
              </a:rPr>
              <a:t>JATIN SURYAVANSHI:- 0108IO201025</a:t>
            </a:r>
          </a:p>
          <a:p>
            <a:pPr marL="342900" indent="-342900">
              <a:buAutoNum type="arabicPeriod"/>
            </a:pPr>
            <a:r>
              <a:rPr lang="en-IN" sz="2000" b="1" i="1" dirty="0">
                <a:latin typeface="Bradley Hand ITC" panose="03070402050302030203" pitchFamily="66" charset="0"/>
              </a:rPr>
              <a:t>SADHNA KUSHWAHA:- 0108IO201054</a:t>
            </a:r>
          </a:p>
          <a:p>
            <a:pPr marL="342900" indent="-342900">
              <a:buAutoNum type="arabicPeriod"/>
            </a:pPr>
            <a:r>
              <a:rPr lang="en-IN" sz="2000" b="1" i="1" dirty="0">
                <a:latin typeface="Bradley Hand ITC" panose="03070402050302030203" pitchFamily="66" charset="0"/>
              </a:rPr>
              <a:t>SRISHTI LODHI :- 0108IO201064 </a:t>
            </a:r>
          </a:p>
          <a:p>
            <a:r>
              <a:rPr lang="en-IN" sz="2000" b="1" i="1" dirty="0">
                <a:latin typeface="Bradley Hand ITC" panose="03070402050302030203" pitchFamily="66" charset="0"/>
              </a:rPr>
              <a:t> </a:t>
            </a:r>
          </a:p>
          <a:p>
            <a:r>
              <a:rPr lang="en-IN" sz="2000" b="1" i="1" dirty="0">
                <a:latin typeface="Bradley Hand ITC" panose="03070402050302030203" pitchFamily="66" charset="0"/>
              </a:rPr>
              <a:t>PRESENTED TO :- ABHISHEK MATHUR SIR </a:t>
            </a:r>
          </a:p>
        </p:txBody>
      </p:sp>
    </p:spTree>
    <p:extLst>
      <p:ext uri="{BB962C8B-B14F-4D97-AF65-F5344CB8AC3E}">
        <p14:creationId xmlns:p14="http://schemas.microsoft.com/office/powerpoint/2010/main" val="910062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AD72F-C771-3504-2489-EE646230A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1" t="17415" r="20944" b="15918"/>
          <a:stretch/>
        </p:blipFill>
        <p:spPr>
          <a:xfrm>
            <a:off x="0" y="0"/>
            <a:ext cx="12191999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5061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DE3BA5-3D9F-B370-9C3D-B5ABCBD2FB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t="20137" r="13674" b="10339"/>
          <a:stretch/>
        </p:blipFill>
        <p:spPr>
          <a:xfrm>
            <a:off x="93306" y="0"/>
            <a:ext cx="12098694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68056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2AC62-FA72-AA5C-B7A4-1065390E0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2" t="17823" r="17270" b="13197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787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B096B6-061B-7302-ADF6-DA251219D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t="15782" r="17730" b="12517"/>
          <a:stretch/>
        </p:blipFill>
        <p:spPr>
          <a:xfrm>
            <a:off x="0" y="33652"/>
            <a:ext cx="12192001" cy="68243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8161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18DB1-C0A8-6D0D-B5F6-E2CCC34AB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7" t="15510" r="18801" b="12108"/>
          <a:stretch/>
        </p:blipFill>
        <p:spPr>
          <a:xfrm>
            <a:off x="0" y="0"/>
            <a:ext cx="12192000" cy="6858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490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E3686E-FDCB-5D56-DC8E-850C997B5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1" t="18775" r="17424" b="12381"/>
          <a:stretch/>
        </p:blipFill>
        <p:spPr>
          <a:xfrm>
            <a:off x="0" y="1"/>
            <a:ext cx="12192000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63739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BD7CB-EAA1-B95C-24DB-271557BC5C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4" t="15374" r="14209" b="5851"/>
          <a:stretch/>
        </p:blipFill>
        <p:spPr>
          <a:xfrm>
            <a:off x="0" y="1"/>
            <a:ext cx="12192000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66230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869462-ACC8-94B8-B726-EF414E0A2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6" t="15510" r="15663" b="9388"/>
          <a:stretch/>
        </p:blipFill>
        <p:spPr>
          <a:xfrm>
            <a:off x="0" y="0"/>
            <a:ext cx="12192000" cy="6858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656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53A650-0C8C-3254-595E-CD174DEED934}"/>
              </a:ext>
            </a:extLst>
          </p:cNvPr>
          <p:cNvSpPr txBox="1"/>
          <p:nvPr/>
        </p:nvSpPr>
        <p:spPr>
          <a:xfrm>
            <a:off x="167952" y="620399"/>
            <a:ext cx="844420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1. </a:t>
            </a:r>
            <a:r>
              <a:rPr lang="en-US" sz="4000" b="1" dirty="0">
                <a:latin typeface="Algerian" panose="04020705040A02060702" pitchFamily="82" charset="0"/>
              </a:rPr>
              <a:t>Introduction</a:t>
            </a:r>
          </a:p>
          <a:p>
            <a:r>
              <a:rPr lang="en-US" sz="4000" b="1" dirty="0">
                <a:latin typeface="Algerian" panose="04020705040A02060702" pitchFamily="82" charset="0"/>
              </a:rPr>
              <a:t>2. Components used</a:t>
            </a:r>
          </a:p>
          <a:p>
            <a:r>
              <a:rPr lang="en-US" sz="4000" b="1" dirty="0">
                <a:latin typeface="Algerian" panose="04020705040A02060702" pitchFamily="82" charset="0"/>
              </a:rPr>
              <a:t>3. How it Works</a:t>
            </a:r>
          </a:p>
          <a:p>
            <a:r>
              <a:rPr lang="en-US" sz="4000" b="1" dirty="0">
                <a:latin typeface="Algerian" panose="04020705040A02060702" pitchFamily="82" charset="0"/>
              </a:rPr>
              <a:t>4. Benefits of the Anti-theft</a:t>
            </a:r>
          </a:p>
          <a:p>
            <a:r>
              <a:rPr lang="en-US" sz="4000" b="1" dirty="0">
                <a:latin typeface="Algerian" panose="04020705040A02060702" pitchFamily="82" charset="0"/>
              </a:rPr>
              <a:t>  Flooring System</a:t>
            </a:r>
          </a:p>
          <a:p>
            <a:r>
              <a:rPr lang="en-US" sz="4000" b="1" dirty="0">
                <a:latin typeface="Algerian" panose="04020705040A02060702" pitchFamily="82" charset="0"/>
              </a:rPr>
              <a:t>5. Applications of the Anti-  theft Flooring System</a:t>
            </a:r>
          </a:p>
          <a:p>
            <a:r>
              <a:rPr lang="en-US" sz="4000" b="1" dirty="0">
                <a:latin typeface="Algerian" panose="04020705040A02060702" pitchFamily="82" charset="0"/>
              </a:rPr>
              <a:t>6. Future Developments</a:t>
            </a:r>
          </a:p>
          <a:p>
            <a:r>
              <a:rPr lang="en-US" sz="4000" b="1" dirty="0">
                <a:latin typeface="Algerian" panose="04020705040A02060702" pitchFamily="82" charset="0"/>
              </a:rPr>
              <a:t>7. 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075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869DF5-4B21-92AA-370E-BCA895B79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3" t="16599" r="18801" b="12654"/>
          <a:stretch/>
        </p:blipFill>
        <p:spPr>
          <a:xfrm>
            <a:off x="0" y="0"/>
            <a:ext cx="12192000" cy="6858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968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E005-5280-07D5-E07C-DE575C8D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Elephant" panose="02020904090505020303" pitchFamily="18" charset="0"/>
              </a:rPr>
              <a:t>C0MPONENTS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81F51-8394-44A7-90B7-0D447663D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8241" cy="4351338"/>
          </a:xfrm>
        </p:spPr>
        <p:txBody>
          <a:bodyPr>
            <a:normAutofit lnSpcReduction="10000"/>
          </a:bodyPr>
          <a:lstStyle/>
          <a:p>
            <a:r>
              <a:rPr lang="en-IN" dirty="0">
                <a:latin typeface="Eras Medium ITC" panose="020B0602030504020804" pitchFamily="34" charset="0"/>
              </a:rPr>
              <a:t>Arduino UNO</a:t>
            </a:r>
          </a:p>
          <a:p>
            <a:r>
              <a:rPr lang="en-IN" dirty="0">
                <a:latin typeface="Eras Medium ITC" panose="020B0602030504020804" pitchFamily="34" charset="0"/>
              </a:rPr>
              <a:t>Ultrasonic sensor </a:t>
            </a:r>
          </a:p>
          <a:p>
            <a:r>
              <a:rPr lang="en-IN" dirty="0">
                <a:latin typeface="Eras Medium ITC" panose="020B0602030504020804" pitchFamily="34" charset="0"/>
              </a:rPr>
              <a:t>Servo motor</a:t>
            </a:r>
          </a:p>
          <a:p>
            <a:r>
              <a:rPr lang="en-IN" dirty="0">
                <a:latin typeface="Eras Medium ITC" panose="020B0602030504020804" pitchFamily="34" charset="0"/>
              </a:rPr>
              <a:t>Bluetooth module HC05</a:t>
            </a:r>
          </a:p>
          <a:p>
            <a:r>
              <a:rPr lang="en-IN" dirty="0">
                <a:latin typeface="Eras Medium ITC" panose="020B0602030504020804" pitchFamily="34" charset="0"/>
              </a:rPr>
              <a:t>Registers And LED’s</a:t>
            </a:r>
          </a:p>
          <a:p>
            <a:r>
              <a:rPr lang="en-IN" dirty="0">
                <a:latin typeface="Eras Medium ITC" panose="020B0602030504020804" pitchFamily="34" charset="0"/>
              </a:rPr>
              <a:t>Piezo sensor</a:t>
            </a:r>
          </a:p>
          <a:p>
            <a:r>
              <a:rPr lang="en-IN" dirty="0">
                <a:latin typeface="Eras Medium ITC" panose="020B0602030504020804" pitchFamily="34" charset="0"/>
              </a:rPr>
              <a:t>Jumper wires </a:t>
            </a:r>
          </a:p>
          <a:p>
            <a:r>
              <a:rPr lang="en-IN" dirty="0">
                <a:latin typeface="Eras Medium ITC" panose="020B0602030504020804" pitchFamily="34" charset="0"/>
              </a:rPr>
              <a:t>Buzzer</a:t>
            </a:r>
          </a:p>
          <a:p>
            <a:r>
              <a:rPr lang="en-IN" dirty="0">
                <a:latin typeface="Eras Medium ITC" panose="020B0602030504020804" pitchFamily="34" charset="0"/>
              </a:rPr>
              <a:t>Power supply lithium-ion </a:t>
            </a:r>
          </a:p>
        </p:txBody>
      </p:sp>
    </p:spTree>
    <p:extLst>
      <p:ext uri="{BB962C8B-B14F-4D97-AF65-F5344CB8AC3E}">
        <p14:creationId xmlns:p14="http://schemas.microsoft.com/office/powerpoint/2010/main" val="339392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6F5A20-A3F4-05D6-D12C-697E2F6946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0" t="17415" r="18112" b="13333"/>
          <a:stretch/>
        </p:blipFill>
        <p:spPr>
          <a:xfrm>
            <a:off x="0" y="1"/>
            <a:ext cx="12192000" cy="6862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17315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4580F1-BE8F-8FC8-7C0B-30E0EC3E54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7" t="19265" r="8470" b="996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2972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6B41B-CD65-D533-ADE4-04CF9ACC0E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2" t="17279" r="13214" b="10884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4051923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3C20A7-4332-2F53-D2A5-8FFEAD1323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1" t="16599" r="16505" b="19864"/>
          <a:stretch/>
        </p:blipFill>
        <p:spPr>
          <a:xfrm>
            <a:off x="391886" y="92766"/>
            <a:ext cx="11697848" cy="65879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4887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C97B5-1738-049D-41FB-B6952CBA58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t="13605" r="20485" b="12245"/>
          <a:stretch/>
        </p:blipFill>
        <p:spPr>
          <a:xfrm>
            <a:off x="0" y="0"/>
            <a:ext cx="12192000" cy="68579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316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101</Words>
  <Application>Microsoft Office PowerPoint</Application>
  <PresentationFormat>Widescreen</PresentationFormat>
  <Paragraphs>29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C0MPONENTS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IOT PRATEEK SHARMA</dc:creator>
  <cp:lastModifiedBy>IOT PRATEEK SHARMA</cp:lastModifiedBy>
  <cp:revision>3</cp:revision>
  <dcterms:created xsi:type="dcterms:W3CDTF">2023-03-30T15:28:25Z</dcterms:created>
  <dcterms:modified xsi:type="dcterms:W3CDTF">2023-03-30T18:45:43Z</dcterms:modified>
</cp:coreProperties>
</file>